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EC7EDB-70F8-44AF-BC5E-4DF0073A5541}" v="12" dt="2022-08-22T11:03:36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3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4888-C8D2-4CA6-8D1B-56885C88BCF4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E56-FFC8-4083-B12C-C1B8E64A803A}" type="slidenum">
              <a:rPr lang="fi-FI" smtClean="0"/>
              <a:t>‹#›</a:t>
            </a:fld>
            <a:endParaRPr lang="fi-FI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42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4888-C8D2-4CA6-8D1B-56885C88BCF4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E56-FFC8-4083-B12C-C1B8E64A8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957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4888-C8D2-4CA6-8D1B-56885C88BCF4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E56-FFC8-4083-B12C-C1B8E64A8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4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4888-C8D2-4CA6-8D1B-56885C88BCF4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E56-FFC8-4083-B12C-C1B8E64A803A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4290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4888-C8D2-4CA6-8D1B-56885C88BCF4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E56-FFC8-4083-B12C-C1B8E64A8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3436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4888-C8D2-4CA6-8D1B-56885C88BCF4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E56-FFC8-4083-B12C-C1B8E64A803A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4231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4888-C8D2-4CA6-8D1B-56885C88BCF4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E56-FFC8-4083-B12C-C1B8E64A8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8685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4888-C8D2-4CA6-8D1B-56885C88BCF4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E56-FFC8-4083-B12C-C1B8E64A8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187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4888-C8D2-4CA6-8D1B-56885C88BCF4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E56-FFC8-4083-B12C-C1B8E64A8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407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4888-C8D2-4CA6-8D1B-56885C88BCF4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E56-FFC8-4083-B12C-C1B8E64A8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248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4888-C8D2-4CA6-8D1B-56885C88BCF4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E56-FFC8-4083-B12C-C1B8E64A8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933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4888-C8D2-4CA6-8D1B-56885C88BCF4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E56-FFC8-4083-B12C-C1B8E64A8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9024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4888-C8D2-4CA6-8D1B-56885C88BCF4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E56-FFC8-4083-B12C-C1B8E64A8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231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4888-C8D2-4CA6-8D1B-56885C88BCF4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E56-FFC8-4083-B12C-C1B8E64A8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101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4888-C8D2-4CA6-8D1B-56885C88BCF4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E56-FFC8-4083-B12C-C1B8E64A8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6077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4888-C8D2-4CA6-8D1B-56885C88BCF4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E56-FFC8-4083-B12C-C1B8E64A8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986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4888-C8D2-4CA6-8D1B-56885C88BCF4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DE56-FFC8-4083-B12C-C1B8E64A8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429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284888-C8D2-4CA6-8D1B-56885C88BCF4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C31DE56-FFC8-4083-B12C-C1B8E64A8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1121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eskimaanaluekiekkonaiset.nimenhuuto.com/public_joi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C46ED6-CEF1-1DB5-6C1B-0845487E6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132251"/>
            <a:ext cx="11012488" cy="814038"/>
          </a:xfrm>
        </p:spPr>
        <p:txBody>
          <a:bodyPr>
            <a:normAutofit/>
          </a:bodyPr>
          <a:lstStyle/>
          <a:p>
            <a:r>
              <a:rPr lang="fi-FI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Medium" panose="02040604050005020304" pitchFamily="18" charset="0"/>
              </a:rPr>
              <a:t>Keskimaan aluekiekko Naiset &amp; tytöt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7969158-91D7-DB51-A658-2F3C888471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1100994"/>
            <a:ext cx="10192874" cy="4508810"/>
          </a:xfrm>
        </p:spPr>
        <p:txBody>
          <a:bodyPr>
            <a:normAutofit lnSpcReduction="10000"/>
          </a:bodyPr>
          <a:lstStyle/>
          <a:p>
            <a:r>
              <a:rPr lang="fi-FI" dirty="0"/>
              <a:t>Maksuton kehonkyky- ja jääharjoitustapahtuma:</a:t>
            </a:r>
          </a:p>
          <a:p>
            <a:r>
              <a:rPr lang="fi-FI" dirty="0">
                <a:solidFill>
                  <a:schemeClr val="tx1"/>
                </a:solidFill>
              </a:rPr>
              <a:t>Joka kuun (ensimmäinen) maanantai Kuortaneen Urheiluopistolla! </a:t>
            </a:r>
          </a:p>
          <a:p>
            <a:r>
              <a:rPr lang="fi-FI" dirty="0">
                <a:solidFill>
                  <a:schemeClr val="tx1"/>
                </a:solidFill>
              </a:rPr>
              <a:t>Starttitapahtuma Ma 5.9 / U14 -&gt; Naiset / Kokoontuminen Klo 18.00 jäähallilla</a:t>
            </a:r>
          </a:p>
          <a:p>
            <a:endParaRPr lang="fi-FI" dirty="0">
              <a:solidFill>
                <a:schemeClr val="tx1"/>
              </a:solidFill>
            </a:endParaRPr>
          </a:p>
          <a:p>
            <a:r>
              <a:rPr lang="fi-FI" dirty="0"/>
              <a:t>Muut tapahtumakuukaudet (alustava)</a:t>
            </a:r>
          </a:p>
          <a:p>
            <a:r>
              <a:rPr lang="fi-FI" dirty="0">
                <a:solidFill>
                  <a:schemeClr val="tx1"/>
                </a:solidFill>
              </a:rPr>
              <a:t>Lokakuu		Naiset &amp; U18 /  U16 (07-09)</a:t>
            </a:r>
          </a:p>
          <a:p>
            <a:r>
              <a:rPr lang="fi-FI" dirty="0">
                <a:solidFill>
                  <a:schemeClr val="tx1"/>
                </a:solidFill>
              </a:rPr>
              <a:t>Marraskuu		Naiset &amp; U18  /  U16 (07-09)  / (+ U10 – U13)</a:t>
            </a:r>
          </a:p>
          <a:p>
            <a:r>
              <a:rPr lang="fi-FI" dirty="0">
                <a:solidFill>
                  <a:schemeClr val="tx1"/>
                </a:solidFill>
              </a:rPr>
              <a:t>Joulukuu		Naiset &amp; U18  /  U16 (07-09)  / (+ U10 – U13)</a:t>
            </a:r>
          </a:p>
          <a:p>
            <a:r>
              <a:rPr lang="fi-FI" dirty="0">
                <a:solidFill>
                  <a:schemeClr val="tx1"/>
                </a:solidFill>
              </a:rPr>
              <a:t>Helmikuu		Naiset &amp; U18  /  U16 (07-09)  / (+ U10 – U13) </a:t>
            </a:r>
          </a:p>
          <a:p>
            <a:r>
              <a:rPr lang="fi-FI" dirty="0">
                <a:solidFill>
                  <a:schemeClr val="tx1"/>
                </a:solidFill>
              </a:rPr>
              <a:t>Maaliskuu		Naiset &amp; U18  /  U16 (07-09)  / (+ U10 – U13)</a:t>
            </a:r>
          </a:p>
        </p:txBody>
      </p:sp>
      <p:pic>
        <p:nvPicPr>
          <p:cNvPr id="4" name="img_I0000FXkV.xb6ZSI">
            <a:extLst>
              <a:ext uri="{FF2B5EF4-FFF2-40B4-BE49-F238E27FC236}">
                <a16:creationId xmlns:a16="http://schemas.microsoft.com/office/drawing/2014/main" id="{25ED0F92-3F89-EED7-6C1F-74DC53563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7085" y="5609804"/>
            <a:ext cx="1080739" cy="107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CF9D6306-1B39-5277-E30E-3A8F168FD7AC}"/>
              </a:ext>
            </a:extLst>
          </p:cNvPr>
          <p:cNvSpPr txBox="1"/>
          <p:nvPr/>
        </p:nvSpPr>
        <p:spPr>
          <a:xfrm>
            <a:off x="322262" y="5834393"/>
            <a:ext cx="105548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/>
              <a:t>Tarkemmat aikataulut ja ilmoittautuminen nimenhuuto.com ; </a:t>
            </a:r>
            <a:r>
              <a:rPr lang="fi-FI" sz="20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Liity tästä</a:t>
            </a:r>
            <a:endParaRPr lang="fi-FI" sz="2000" b="1" dirty="0"/>
          </a:p>
          <a:p>
            <a:r>
              <a:rPr lang="fi-FI" sz="2000" dirty="0"/>
              <a:t>Lataa nimenhuuto </a:t>
            </a:r>
            <a:r>
              <a:rPr lang="fi-FI" sz="2000" dirty="0" err="1"/>
              <a:t>app</a:t>
            </a:r>
            <a:r>
              <a:rPr lang="fi-FI" sz="2000" dirty="0"/>
              <a:t> ja saat kaikki alueen maksuttomat tapahtumat puhelimeesi!</a:t>
            </a:r>
          </a:p>
        </p:txBody>
      </p:sp>
    </p:spTree>
    <p:extLst>
      <p:ext uri="{BB962C8B-B14F-4D97-AF65-F5344CB8AC3E}">
        <p14:creationId xmlns:p14="http://schemas.microsoft.com/office/powerpoint/2010/main" val="1790658718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i">
  <a:themeElements>
    <a:clrScheme name="Sektori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i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i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56</TotalTime>
  <Words>136</Words>
  <Application>Microsoft Office PowerPoint</Application>
  <PresentationFormat>Laajakuva</PresentationFormat>
  <Paragraphs>13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Amasis MT Pro Medium</vt:lpstr>
      <vt:lpstr>Century Gothic</vt:lpstr>
      <vt:lpstr>Wingdings 3</vt:lpstr>
      <vt:lpstr>Sektori</vt:lpstr>
      <vt:lpstr>Keskimaan aluekiekko Naiset &amp; tytöt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Keskimaan aluekiekko Naiset &amp; tytöt</dc:title>
  <dc:creator>Mari Saarinen</dc:creator>
  <cp:lastModifiedBy>mari parkkali</cp:lastModifiedBy>
  <cp:revision>1</cp:revision>
  <dcterms:created xsi:type="dcterms:W3CDTF">2022-08-22T10:35:19Z</dcterms:created>
  <dcterms:modified xsi:type="dcterms:W3CDTF">2022-08-22T17:55:05Z</dcterms:modified>
</cp:coreProperties>
</file>